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3" r:id="rId7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064"/>
    <a:srgbClr val="1F2E5E"/>
    <a:srgbClr val="88528C"/>
    <a:srgbClr val="08184C"/>
    <a:srgbClr val="356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22" autoAdjust="0"/>
    <p:restoredTop sz="94660"/>
  </p:normalViewPr>
  <p:slideViewPr>
    <p:cSldViewPr snapToGrid="0">
      <p:cViewPr>
        <p:scale>
          <a:sx n="100" d="100"/>
          <a:sy n="100" d="100"/>
        </p:scale>
        <p:origin x="-74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A4DF-E6BD-4E15-925A-BBFEAA758F9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0C889-338B-4FDB-8E53-506DFC354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3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9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1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3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3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8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5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3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2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8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7757-EBF9-438A-B247-D75F68BFE00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8851-7F20-479E-91D9-4AAF83AD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8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569060"/>
            <a:ext cx="11313993" cy="329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330" y="1473958"/>
            <a:ext cx="52270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000" dirty="0" smtClean="0">
                <a:solidFill>
                  <a:schemeClr val="bg1"/>
                </a:solidFill>
              </a:rPr>
              <a:t>Работа России.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Время возможностей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3439" y="1473957"/>
            <a:ext cx="48085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17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апреля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Еврейская автономная область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            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11:00 </a:t>
            </a:r>
            <a:r>
              <a:rPr lang="ru-RU" sz="2400" b="1" dirty="0" smtClean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</a:rPr>
              <a:t>13:00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707" y="3966499"/>
            <a:ext cx="10112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Программа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Всероссийской ярмарки трудоустройства </a:t>
            </a:r>
            <a:r>
              <a:rPr lang="ru-RU" sz="4400" dirty="0" smtClean="0">
                <a:solidFill>
                  <a:schemeClr val="bg1"/>
                </a:solidFill>
              </a:rPr>
              <a:t>2026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82" y="690169"/>
            <a:ext cx="1998118" cy="65285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1131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pr_309\Desktop\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0"/>
            <a:ext cx="11620501" cy="17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49713"/>
              </p:ext>
            </p:extLst>
          </p:nvPr>
        </p:nvGraphicFramePr>
        <p:xfrm>
          <a:off x="309350" y="1752600"/>
          <a:ext cx="11573300" cy="534890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26195"/>
                <a:gridCol w="9647105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57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10:00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Встреча представителей работодателей и образовательных организаций.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по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площадкам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Открытие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Всероссийской ярмарки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трудоустройства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294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Собеседование работодателей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соискателями.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предприятий-участников (стенды, видео презентации).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Индивидуальный подбор вакансий соискателям.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услугам, предоставляемым службой занятости населения.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обучению граждан.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Карьерное консультирование, обучение составлению резюме.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Тестирование соискателей с целью выявления профессиональных возможностей.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Семейные активности,  игры по профориентации с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детьми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2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консультирование граждан, принимавших участие в специальной военной операции,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участием представителя СФР;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ориентация;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площадка для семейных активностей;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консультация несовершеннолетних граждан с участием Уполномоченного по правам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ребенка в ЕАО;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площадка для консультирования граждан с ограниченными возможностями здоровья</a:t>
                      </a:r>
                      <a:endParaRPr lang="ru-RU" sz="1400" dirty="0" smtClean="0">
                        <a:solidFill>
                          <a:srgbClr val="08206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12:00 – 14:00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 – классы и профессиональные пробы  от  Приамурского государственного университета имени Шолом-Алейхема и образовательных организаций  среднего</a:t>
                      </a:r>
                      <a:r>
                        <a:rPr lang="ru-RU" sz="1400" baseline="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профессионального образования</a:t>
                      </a:r>
                      <a:r>
                        <a:rPr lang="en-US" sz="1400" baseline="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ЕАО</a:t>
                      </a:r>
                      <a:endParaRPr lang="ru-RU" sz="1400" dirty="0">
                        <a:solidFill>
                          <a:srgbClr val="08206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319" y="177422"/>
            <a:ext cx="7042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В</a:t>
            </a:r>
            <a:r>
              <a:rPr lang="ru-RU" sz="4000" dirty="0" smtClean="0">
                <a:solidFill>
                  <a:schemeClr val="bg1"/>
                </a:solidFill>
              </a:rPr>
              <a:t>сероссийская ярмарка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трудоустройства </a:t>
            </a:r>
            <a:r>
              <a:rPr lang="ru-RU" sz="4000" dirty="0" smtClean="0">
                <a:solidFill>
                  <a:srgbClr val="FF0000"/>
                </a:solidFill>
              </a:rPr>
              <a:t>2026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6455" y="177422"/>
            <a:ext cx="3375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Еврейская автономная область,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Дворец культуры,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Биробиджан,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Шолом-Алейхема, 11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люди 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1910873"/>
            <a:ext cx="3429000" cy="38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pr_309\Desktop\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421"/>
            <a:ext cx="11591925" cy="16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64954"/>
              </p:ext>
            </p:extLst>
          </p:nvPr>
        </p:nvGraphicFramePr>
        <p:xfrm>
          <a:off x="313899" y="1838325"/>
          <a:ext cx="11573300" cy="458430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26195"/>
                <a:gridCol w="9647105"/>
              </a:tblGrid>
              <a:tr h="6582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1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10:00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Встреча представителей работодателей и образовательных организаций. Размещение по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площадкам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Открытие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Всероссийской ярмарки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трудоустройства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302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Собеседование работодателей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соискателями.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предприятий-участников (стенды).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Индивидуальный подбор вакансий соискателям 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услугам, предоставляемым службой занятости населения.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обучению граждан.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Тестирование соискателей с целью выявления профессиональных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возможностей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организации собственного дела.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для граждан, принимавших участие в специальной военной операции.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 специалистов МФЦ по заключению социального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контракта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5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от ОГПОБУ «Сельскохозяйственный техникум»</a:t>
                      </a:r>
                      <a:r>
                        <a:rPr lang="ru-RU" sz="1400" baseline="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8206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319" y="177422"/>
            <a:ext cx="7042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Всероссийская ярмарка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трудоустройства </a:t>
            </a:r>
            <a:r>
              <a:rPr lang="ru-RU" sz="4000" dirty="0" smtClean="0">
                <a:solidFill>
                  <a:srgbClr val="FF0000"/>
                </a:solidFill>
              </a:rPr>
              <a:t>2026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9775" y="0"/>
            <a:ext cx="3507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Еврейская автономная область,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Ленинский район,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Ленинское,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содействия занятости населения Ленинского района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Ленина,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en-U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pr_309\Desktop\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7422"/>
            <a:ext cx="11610975" cy="16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06757"/>
              </p:ext>
            </p:extLst>
          </p:nvPr>
        </p:nvGraphicFramePr>
        <p:xfrm>
          <a:off x="309350" y="1847850"/>
          <a:ext cx="11573300" cy="4953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26195"/>
                <a:gridCol w="9647105"/>
              </a:tblGrid>
              <a:tr h="7147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82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10:00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Встреча представителей работодателей и образовательных организаций. Размещение по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площадкам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Открытие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Всероссийской ярмарки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трудоустройства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13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Собеседование работодателей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соискателями.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предприятий-участников (стенды).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Индивидуальный подбор вакансий соискателям.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услугам, предоставляемым службой занятости населения.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обучению граждан.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Тестирование соискателей с целью выявления профессиональных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возможностей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77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организации собственного дела.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для граждан, принимавших участие в специальной военной операции.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 специалистов МФЦ по заключению социального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контракта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3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от ОГПОБУ «Технический</a:t>
                      </a:r>
                      <a:r>
                        <a:rPr lang="ru-RU" sz="1400" baseline="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колледж</a:t>
                      </a:r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319" y="177422"/>
            <a:ext cx="7042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Всероссийская ярмарка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трудоустройства </a:t>
            </a:r>
            <a:r>
              <a:rPr lang="ru-RU" sz="4000" dirty="0" smtClean="0">
                <a:solidFill>
                  <a:srgbClr val="FF0000"/>
                </a:solidFill>
              </a:rPr>
              <a:t>2026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6421" y="272672"/>
            <a:ext cx="3334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Еврейская автономная область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Облучье,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Облученский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содействия занятости населения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Облученского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района,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Горького,  д. 56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pr_309\Desktop\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7422"/>
            <a:ext cx="11591925" cy="16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53673"/>
              </p:ext>
            </p:extLst>
          </p:nvPr>
        </p:nvGraphicFramePr>
        <p:xfrm>
          <a:off x="297694" y="1842451"/>
          <a:ext cx="11573300" cy="47866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26195"/>
                <a:gridCol w="9647105"/>
              </a:tblGrid>
              <a:tr h="4513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8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10:00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Встреча представителей работодателей. Размещение по площадкам.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8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Открытие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Всероссийской ярмарки трудоустройства.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9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Собеседование работодателей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соискателями.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предприятий-участников (стенды).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Индивидуальный подбор вакансий соискателям.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услугам, предоставляемым службой занятости населения.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обучению граждан.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организации собственного дела.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Тестирование соискателей с целью выявления профессиональных возможностей.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8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специалистов МФЦ по заключению социального  контракта.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для граждан, принимавших участие в специальной военной операции.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319" y="177422"/>
            <a:ext cx="7042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Всероссийская ярмарка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трудоустройства </a:t>
            </a:r>
            <a:r>
              <a:rPr lang="ru-RU" sz="4000" dirty="0" smtClean="0">
                <a:solidFill>
                  <a:srgbClr val="FF0000"/>
                </a:solidFill>
              </a:rPr>
              <a:t>2026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6266" y="348216"/>
            <a:ext cx="3484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Еврейская автономная область,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Смидовичский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район, п. Смидович,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30-лет Победы, д.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32,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содействия занятости населения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Смидовичского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люди 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66" y="2158523"/>
            <a:ext cx="3429000" cy="38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pr_309\Desktop\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7422"/>
            <a:ext cx="11610975" cy="16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81130"/>
              </p:ext>
            </p:extLst>
          </p:nvPr>
        </p:nvGraphicFramePr>
        <p:xfrm>
          <a:off x="309350" y="1847850"/>
          <a:ext cx="11573300" cy="487478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26195"/>
                <a:gridCol w="9647105"/>
              </a:tblGrid>
              <a:tr h="7147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82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10:00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Встреча представителей работодателей и образовательных организаций. Размещение по площадкам.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Открытие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Всероссийской ярмарки трудоустройства.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13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Собеседование работодателей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соискателями.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предприятий-участников (стенды).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Индивидуальный подбор вакансий соискателям.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услугам, предоставляемым службой занятости населения.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обучению граждан.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Тестирование соискателей с целью выявления профессиональных возможностей.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1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для граждан, принимавших участие в специальной военной операции.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организации собственного дела.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 специалистов МФЦ по заключению социального  контракта.</a:t>
                      </a: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11:00 </a:t>
                      </a:r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13:00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820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 –классы  от  ОГПОБУ «Многопрофильный лицей»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319" y="177422"/>
            <a:ext cx="7042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Всероссийская ярмарка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трудоустройства </a:t>
            </a:r>
            <a:r>
              <a:rPr lang="ru-RU" sz="4000" dirty="0" smtClean="0">
                <a:solidFill>
                  <a:srgbClr val="FF0000"/>
                </a:solidFill>
              </a:rPr>
              <a:t>2026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7395" y="420090"/>
            <a:ext cx="3334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Еврейская автономная область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Амурзет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Октябрьский район,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Многопрофильный лицей,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Гагарина,  д. 65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659</Words>
  <Application>Microsoft Office PowerPoint</Application>
  <PresentationFormat>Произвольный</PresentationFormat>
  <Paragraphs>135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Самофалова О.П.</cp:lastModifiedBy>
  <cp:revision>182</cp:revision>
  <cp:lastPrinted>2023-06-07T04:37:53Z</cp:lastPrinted>
  <dcterms:created xsi:type="dcterms:W3CDTF">2022-02-07T09:03:54Z</dcterms:created>
  <dcterms:modified xsi:type="dcterms:W3CDTF">2026-04-08T02:43:32Z</dcterms:modified>
</cp:coreProperties>
</file>